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3" r:id="rId7"/>
    <p:sldId id="266" r:id="rId8"/>
    <p:sldId id="268" r:id="rId9"/>
    <p:sldId id="272" r:id="rId10"/>
    <p:sldId id="273" r:id="rId11"/>
  </p:sldIdLst>
  <p:sldSz cx="9144000" cy="5143500" type="screen16x9"/>
  <p:notesSz cx="6858000" cy="9144000"/>
  <p:embeddedFontLst>
    <p:embeddedFont>
      <p:font typeface="Roboto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691" y="-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866c64ae92ffd2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866c64ae92ffd2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6821155550f9e14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6821155550f9e14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6821155550f9e1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6821155550f9e14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97f3131d1f2d47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97f3131d1f2d47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97f3131d1f2d47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97f3131d1f2d47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97f3131d1f2d47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97f3131d1f2d47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97f3131d1f2d47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97f3131d1f2d47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97f3131d1f2d47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97f3131d1f2d47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d79e66dd5a272b9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d79e66dd5a272b9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-439200" y="4042650"/>
            <a:ext cx="8517600" cy="14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                                                                   </a:t>
            </a:r>
            <a:r>
              <a:rPr lang="ru" dirty="0" smtClean="0"/>
              <a:t>Чемезова </a:t>
            </a:r>
            <a:r>
              <a:rPr lang="ru" dirty="0"/>
              <a:t>Людмила </a:t>
            </a:r>
            <a:r>
              <a:rPr lang="ru" dirty="0" smtClean="0"/>
              <a:t>Александровна, воспитатель МБДОУ «Центр </a:t>
            </a:r>
            <a:r>
              <a:rPr lang="ru" dirty="0"/>
              <a:t>развития ребёнка - детский </a:t>
            </a:r>
            <a:r>
              <a:rPr lang="ru" dirty="0" smtClean="0"/>
              <a:t>сад115»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4575" y="744615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/>
          </p:nvPr>
        </p:nvSpPr>
        <p:spPr>
          <a:xfrm>
            <a:off x="660300" y="-243150"/>
            <a:ext cx="8222100" cy="442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b="1" dirty="0"/>
              <a:t>Использование дидактического пособия </a:t>
            </a:r>
            <a:r>
              <a:rPr lang="ru" sz="4000" b="1" dirty="0" smtClean="0"/>
              <a:t>«Коврограф сказок» </a:t>
            </a:r>
            <a:r>
              <a:rPr lang="ru" sz="4000" b="1" dirty="0"/>
              <a:t>в развитии речи детей младшего возраста</a:t>
            </a:r>
            <a:endParaRPr sz="4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0" name="Google Shape;70;p13"/>
          <p:cNvSpPr txBox="1"/>
          <p:nvPr/>
        </p:nvSpPr>
        <p:spPr>
          <a:xfrm>
            <a:off x="4568" y="2047200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title"/>
          </p:nvPr>
        </p:nvSpPr>
        <p:spPr>
          <a:xfrm>
            <a:off x="460950" y="646210"/>
            <a:ext cx="8222100" cy="38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 smtClean="0"/>
              <a:t>«</a:t>
            </a:r>
            <a:r>
              <a:rPr lang="ru" sz="2400" dirty="0" smtClean="0"/>
              <a:t>Коврограф» развивает </a:t>
            </a:r>
            <a:r>
              <a:rPr lang="ru" sz="2400" dirty="0"/>
              <a:t>не только речь:благодаря ему перед ребёнком открваются возможности проявить способность к познавательным действиям, к анализу, сравнению и классификации.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/>
              <a:t>В любом случае все действия ребёнка будут сопровождать речью: отвечать, объяснять.,комментировать, вступать в диалог. А это ключевая педагогической </a:t>
            </a:r>
            <a:r>
              <a:rPr lang="ru" sz="2400"/>
              <a:t>задача </a:t>
            </a:r>
            <a:r>
              <a:rPr lang="ru" sz="2400" smtClean="0"/>
              <a:t>применения «Коврограф сказок»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ctrTitle"/>
          </p:nvPr>
        </p:nvSpPr>
        <p:spPr>
          <a:xfrm>
            <a:off x="390525" y="311450"/>
            <a:ext cx="8222100" cy="12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Актуальность</a:t>
            </a: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1"/>
          </p:nvPr>
        </p:nvSpPr>
        <p:spPr>
          <a:xfrm rot="251" flipH="1">
            <a:off x="390600" y="1856710"/>
            <a:ext cx="82221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Активная речь рассматривается как условие полноценного речевого развития дошкольника и обеспечивает контакты с окружающими людьми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ctrTitle"/>
          </p:nvPr>
        </p:nvSpPr>
        <p:spPr>
          <a:xfrm flipH="1">
            <a:off x="390550" y="564375"/>
            <a:ext cx="8753400" cy="42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/>
              <a:t>Цель</a:t>
            </a:r>
            <a:r>
              <a:rPr lang="ru" sz="2400"/>
              <a:t> дидактического пособия:развитие связной речи детей младшего возраста</a:t>
            </a:r>
            <a:endParaRPr sz="2400"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1"/>
          </p:nvPr>
        </p:nvSpPr>
        <p:spPr>
          <a:xfrm>
            <a:off x="390525" y="1614711"/>
            <a:ext cx="8222100" cy="16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Задачи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Способствовать отражать содержание сказок в играх,драматизациях,театролезованной деятельности. Учить различать и передавать интонации, характеры сказочных персонажей. Развивать связанную речь ребёнка.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Развивать у детей эмоциональную отзывчивость, внимание,  любознательномть.Учить детей активно участвовать в совместных играх.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Воспитывать у детей  интерес к русским народным сказкам, учить играть дружно,вместе, не ссориться.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1298450" y="426475"/>
            <a:ext cx="7334100" cy="44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/>
              <a:t>Развитие активной речи предполагат:</a:t>
            </a:r>
            <a:endParaRPr sz="3000" b="1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3000"/>
              <a:t>достаточный для общения с другими людьми словарный запас</a:t>
            </a:r>
            <a:endParaRPr sz="30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3000"/>
              <a:t>грамматические правильное построение фраз и предложений</a:t>
            </a:r>
            <a:endParaRPr sz="30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3000"/>
              <a:t>умение посредством речи решать свою цель или проблемы </a:t>
            </a:r>
            <a:endParaRPr sz="30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3000"/>
              <a:t>умение оптимально использовать речевые возможности и средства  в конкретных условиях общения </a:t>
            </a:r>
            <a:endParaRPr sz="3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460950" y="381025"/>
            <a:ext cx="8222100" cy="8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 smtClean="0"/>
              <a:t> </a:t>
            </a:r>
            <a:r>
              <a:rPr lang="en-US" sz="3600" dirty="0" smtClean="0"/>
              <a:t>I </a:t>
            </a:r>
            <a:r>
              <a:rPr lang="ru" sz="3600" dirty="0" smtClean="0"/>
              <a:t>вариант «Настенный каврограф» </a:t>
            </a:r>
            <a:endParaRPr sz="3600"/>
          </a:p>
        </p:txBody>
      </p:sp>
      <p:pic>
        <p:nvPicPr>
          <p:cNvPr id="93" name="Google Shape;93;p17" descr="C:\Users\Пользователь\Desktop\МаМа\20231201_0927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99" y="1116000"/>
            <a:ext cx="4219201" cy="389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9;p18" descr="C:\Users\Пользователь\Desktop\20231121_162840.jpg"/>
          <p:cNvPicPr preferRelativeResize="0"/>
          <p:nvPr/>
        </p:nvPicPr>
        <p:blipFill rotWithShape="1">
          <a:blip r:embed="rId4">
            <a:alphaModFix/>
          </a:blip>
          <a:srcRect t="21917" r="12010"/>
          <a:stretch/>
        </p:blipFill>
        <p:spPr>
          <a:xfrm rot="5400000">
            <a:off x="4635199" y="865605"/>
            <a:ext cx="3934401" cy="42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3600" y="316800"/>
            <a:ext cx="822935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/>
              <a:t>II </a:t>
            </a:r>
            <a:r>
              <a:rPr lang="ru" sz="3600" dirty="0" smtClean="0"/>
              <a:t>вариант «Настольный коврограф»</a:t>
            </a:r>
            <a:endParaRPr sz="3600"/>
          </a:p>
        </p:txBody>
      </p:sp>
      <p:pic>
        <p:nvPicPr>
          <p:cNvPr id="111" name="Google Shape;111;p20" descr="C:\Users\Пользователь\Desktop\20231201_090837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5131283" y="1212578"/>
            <a:ext cx="3580550" cy="348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7;p21" descr="C:\Users\Пользователь\Downloads\20231201_092455 (1).jpg"/>
          <p:cNvPicPr preferRelativeResize="0"/>
          <p:nvPr/>
        </p:nvPicPr>
        <p:blipFill rotWithShape="1">
          <a:blip r:embed="rId4">
            <a:alphaModFix/>
          </a:blip>
          <a:srcRect t="-2606"/>
          <a:stretch/>
        </p:blipFill>
        <p:spPr>
          <a:xfrm rot="5400000">
            <a:off x="581495" y="670768"/>
            <a:ext cx="3967901" cy="441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1337575" y="0"/>
            <a:ext cx="6585000" cy="11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/>
              <a:t>III </a:t>
            </a:r>
            <a:r>
              <a:rPr lang="ru" sz="3600" dirty="0" smtClean="0"/>
              <a:t>вариант </a:t>
            </a:r>
            <a:r>
              <a:rPr lang="ru-RU" sz="3600" dirty="0" smtClean="0"/>
              <a:t>«</a:t>
            </a:r>
            <a:r>
              <a:rPr lang="ru" sz="3600" dirty="0" smtClean="0"/>
              <a:t>Фланелеграф»</a:t>
            </a:r>
            <a:endParaRPr sz="3600"/>
          </a:p>
        </p:txBody>
      </p:sp>
      <p:pic>
        <p:nvPicPr>
          <p:cNvPr id="129" name="Google Shape;129;p23" descr="C:\Users\Пользователь\Downloads\20231128_09075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321786" y="926590"/>
            <a:ext cx="2812427" cy="28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35;p24" descr="C:\Users\Пользователь\Downloads\20231128_09082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3939975" y="462375"/>
            <a:ext cx="3892048" cy="480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998250" y="327500"/>
            <a:ext cx="7562550" cy="5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IV </a:t>
            </a:r>
            <a:r>
              <a:rPr lang="ru" dirty="0" smtClean="0"/>
              <a:t>вариант «Театр </a:t>
            </a:r>
            <a:r>
              <a:rPr lang="ru" dirty="0"/>
              <a:t>на </a:t>
            </a:r>
            <a:r>
              <a:rPr lang="ru" dirty="0" smtClean="0"/>
              <a:t>фартуке»</a:t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226" y="1141625"/>
            <a:ext cx="3485774" cy="356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1200" y="973950"/>
            <a:ext cx="3840627" cy="378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460950" y="0"/>
            <a:ext cx="82221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/>
              <a:t>  Дидактическое пособие              </a:t>
            </a:r>
            <a:r>
              <a:rPr lang="ru" sz="3000" dirty="0" smtClean="0"/>
              <a:t>«</a:t>
            </a:r>
            <a:r>
              <a:rPr lang="ru" sz="3000" dirty="0" smtClean="0"/>
              <a:t>Коврограф сказок» имеет </a:t>
            </a:r>
            <a:r>
              <a:rPr lang="ru" sz="3000" dirty="0"/>
              <a:t>большие воспитательные и обучающие      возможности и является: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" sz="3000" dirty="0"/>
              <a:t>Игровым методом обучения дошкольников 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" sz="3000" dirty="0"/>
              <a:t>Формой и средством обучения 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" sz="3000" dirty="0"/>
              <a:t>Формой самостоятельной игровой деятельности.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PresentationFormat>Экран (16:9)</PresentationFormat>
  <Paragraphs>25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Roboto</vt:lpstr>
      <vt:lpstr>Material</vt:lpstr>
      <vt:lpstr> Использование дидактического пособия «Коврограф сказок» в развитии речи детей младшего возраста </vt:lpstr>
      <vt:lpstr>Актуальность</vt:lpstr>
      <vt:lpstr>Цель дидактического пособия:развитие связной речи детей младшего возраста</vt:lpstr>
      <vt:lpstr>Развитие активной речи предполагат: достаточный для общения с другими людьми словарный запас грамматические правильное построение фраз и предложений умение посредством речи решать свою цель или проблемы  умение оптимально использовать речевые возможности и средства  в конкретных условиях общения  </vt:lpstr>
      <vt:lpstr> I вариант «Настенный каврограф» </vt:lpstr>
      <vt:lpstr>II вариант «Настольный коврограф»</vt:lpstr>
      <vt:lpstr>III вариант «Фланелеграф»</vt:lpstr>
      <vt:lpstr>IV вариант «Театр на фартуке»</vt:lpstr>
      <vt:lpstr>  Дидактическое пособие              «Коврограф сказок» имеет большие воспитательные и обучающие      возможности и является: Игровым методом обучения дошкольников  Формой и средством обучения  Формой самостоятельной игровой деятельности.</vt:lpstr>
      <vt:lpstr>«Коврограф» развивает не только речь:благодаря ему перед ребёнком открваются возможности проявить способность к познавательным действиям, к анализу, сравнению и классификации.  В любом случае все действия ребёнка будут сопровождать речью: отвечать, объяснять.,комментировать, вступать в диалог. А это ключевая педагогической задача применения «Коврограф сказок»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Использование дидактического пособия «Коврограф сказок» в развитии речи детей младшего возраста </dc:title>
  <cp:lastModifiedBy>Пользователь Windows</cp:lastModifiedBy>
  <cp:revision>1</cp:revision>
  <dcterms:modified xsi:type="dcterms:W3CDTF">2025-03-09T04:48:54Z</dcterms:modified>
</cp:coreProperties>
</file>